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60" r:id="rId2"/>
    <p:sldId id="261" r:id="rId3"/>
  </p:sldIdLst>
  <p:sldSz cx="6858000" cy="12192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C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14" autoAdjust="0"/>
  </p:normalViewPr>
  <p:slideViewPr>
    <p:cSldViewPr snapToGrid="0">
      <p:cViewPr varScale="1">
        <p:scale>
          <a:sx n="61" d="100"/>
          <a:sy n="61" d="100"/>
        </p:scale>
        <p:origin x="3444" y="78"/>
      </p:cViewPr>
      <p:guideLst>
        <p:guide orient="horz" pos="384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1173" cy="339515"/>
          </a:xfrm>
          <a:prstGeom prst="rect">
            <a:avLst/>
          </a:prstGeom>
        </p:spPr>
        <p:txBody>
          <a:bodyPr vert="horz" lIns="88185" tIns="44093" rIns="88185" bIns="4409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3247" y="1"/>
            <a:ext cx="4301172" cy="339515"/>
          </a:xfrm>
          <a:prstGeom prst="rect">
            <a:avLst/>
          </a:prstGeom>
        </p:spPr>
        <p:txBody>
          <a:bodyPr vert="horz" lIns="88185" tIns="44093" rIns="88185" bIns="44093" rtlCol="0"/>
          <a:lstStyle>
            <a:lvl1pPr algn="r">
              <a:defRPr sz="1200"/>
            </a:lvl1pPr>
          </a:lstStyle>
          <a:p>
            <a:fld id="{5B1BBA24-AFCA-4E70-966B-8C227093CCE1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3" y="6457106"/>
            <a:ext cx="4301173" cy="339515"/>
          </a:xfrm>
          <a:prstGeom prst="rect">
            <a:avLst/>
          </a:prstGeom>
        </p:spPr>
        <p:txBody>
          <a:bodyPr vert="horz" lIns="88185" tIns="44093" rIns="88185" bIns="4409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3247" y="6457106"/>
            <a:ext cx="4301172" cy="339515"/>
          </a:xfrm>
          <a:prstGeom prst="rect">
            <a:avLst/>
          </a:prstGeom>
        </p:spPr>
        <p:txBody>
          <a:bodyPr vert="horz" lIns="88185" tIns="44093" rIns="88185" bIns="44093" rtlCol="0" anchor="b"/>
          <a:lstStyle>
            <a:lvl1pPr algn="r">
              <a:defRPr sz="1200"/>
            </a:lvl1pPr>
          </a:lstStyle>
          <a:p>
            <a:fld id="{1467E54A-AB3C-473F-BF7F-BBA8B040A8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56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1"/>
            <a:ext cx="5829300" cy="424462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33A-6339-4D48-AAC7-92251A42091F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72C-B0A6-4B79-92A6-78FCA8C4C7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97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33A-6339-4D48-AAC7-92251A42091F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72C-B0A6-4B79-92A6-78FCA8C4C7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340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2"/>
            <a:ext cx="1478756" cy="1033215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2"/>
            <a:ext cx="4350544" cy="1033215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33A-6339-4D48-AAC7-92251A42091F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72C-B0A6-4B79-92A6-78FCA8C4C7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3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33A-6339-4D48-AAC7-92251A42091F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72C-B0A6-4B79-92A6-78FCA8C4C7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44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33A-6339-4D48-AAC7-92251A42091F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72C-B0A6-4B79-92A6-78FCA8C4C7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272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33A-6339-4D48-AAC7-92251A42091F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72C-B0A6-4B79-92A6-78FCA8C4C7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586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649116"/>
            <a:ext cx="5915025" cy="235655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8"/>
            <a:ext cx="2901255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4453468"/>
            <a:ext cx="2915543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33A-6339-4D48-AAC7-92251A42091F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72C-B0A6-4B79-92A6-78FCA8C4C7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16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33A-6339-4D48-AAC7-92251A42091F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72C-B0A6-4B79-92A6-78FCA8C4C7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947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33A-6339-4D48-AAC7-92251A42091F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72C-B0A6-4B79-92A6-78FCA8C4C7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027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2"/>
            <a:ext cx="2211884" cy="284479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755426"/>
            <a:ext cx="3471863" cy="866422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33A-6339-4D48-AAC7-92251A42091F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72C-B0A6-4B79-92A6-78FCA8C4C7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860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2"/>
            <a:ext cx="2211884" cy="284479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755426"/>
            <a:ext cx="3471863" cy="866422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33A-6339-4D48-AAC7-92251A42091F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72C-B0A6-4B79-92A6-78FCA8C4C7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40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649116"/>
            <a:ext cx="5915025" cy="2356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2"/>
            <a:ext cx="1543050" cy="64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A233A-6339-4D48-AAC7-92251A42091F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11300182"/>
            <a:ext cx="2314575" cy="64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2"/>
            <a:ext cx="1543050" cy="64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F472C-B0A6-4B79-92A6-78FCA8C4C7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22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>
            <a:extLst>
              <a:ext uri="{FF2B5EF4-FFF2-40B4-BE49-F238E27FC236}">
                <a16:creationId xmlns:a16="http://schemas.microsoft.com/office/drawing/2014/main" xmlns="" id="{7F4FDFDC-A9F2-4843-A3D7-77F5EE4B4199}"/>
              </a:ext>
            </a:extLst>
          </p:cNvPr>
          <p:cNvSpPr/>
          <p:nvPr/>
        </p:nvSpPr>
        <p:spPr>
          <a:xfrm>
            <a:off x="67457" y="2055207"/>
            <a:ext cx="230832" cy="23083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</a:t>
            </a:r>
            <a:endParaRPr kumimoji="0" lang="ko-KR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3340436" y="234580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40F73D6E-7285-4B24-9F30-E9C75AECC9F3}"/>
              </a:ext>
            </a:extLst>
          </p:cNvPr>
          <p:cNvSpPr/>
          <p:nvPr/>
        </p:nvSpPr>
        <p:spPr>
          <a:xfrm>
            <a:off x="86360" y="88900"/>
            <a:ext cx="6685280" cy="60969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anchor="ctr">
            <a:noAutofit/>
          </a:bodyPr>
          <a:lstStyle/>
          <a:p>
            <a:pPr lvl="0" algn="ctr" defTabSz="914400" latinLnBrk="1">
              <a:defRPr/>
            </a:pPr>
            <a:r>
              <a:rPr lang="ko-KR" altLang="en-US" b="1" dirty="0">
                <a:solidFill>
                  <a:schemeClr val="bg1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★ </a:t>
            </a:r>
            <a:r>
              <a:rPr lang="ko-KR" altLang="en-US" b="1" dirty="0" smtClean="0">
                <a:solidFill>
                  <a:schemeClr val="bg1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자가진단 </a:t>
            </a:r>
            <a:r>
              <a:rPr lang="ko-KR" altLang="en-US" b="1" dirty="0" err="1" smtClean="0">
                <a:solidFill>
                  <a:schemeClr val="bg1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앱</a:t>
            </a:r>
            <a:r>
              <a:rPr lang="ko-KR" altLang="en-US" b="1" dirty="0" smtClean="0">
                <a:solidFill>
                  <a:schemeClr val="bg1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최신 버전 확인 방법 </a:t>
            </a:r>
            <a:r>
              <a:rPr lang="ko-KR" altLang="en-US" b="1" dirty="0">
                <a:solidFill>
                  <a:schemeClr val="bg1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★</a:t>
            </a:r>
            <a:endParaRPr lang="en-US" altLang="ko-KR" b="1" dirty="0" smtClean="0">
              <a:solidFill>
                <a:schemeClr val="bg1"/>
              </a:solidFill>
              <a:latin typeface="나눔고딕OTF" panose="020D0604000000000000" pitchFamily="34" charset="-127"/>
              <a:ea typeface="나눔고딕OTF" panose="020D0604000000000000" pitchFamily="34" charset="-127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="" xmlns:a16="http://schemas.microsoft.com/office/drawing/2014/main" id="{40F73D6E-7285-4B24-9F30-E9C75AECC9F3}"/>
              </a:ext>
            </a:extLst>
          </p:cNvPr>
          <p:cNvSpPr/>
          <p:nvPr/>
        </p:nvSpPr>
        <p:spPr>
          <a:xfrm>
            <a:off x="35560" y="939828"/>
            <a:ext cx="6685280" cy="838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>
            <a:noAutofit/>
          </a:bodyPr>
          <a:lstStyle/>
          <a:p>
            <a:pPr lvl="0" defTabSz="914400" latinLnBrk="1">
              <a:defRPr/>
            </a:pP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출발시간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(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한국시간 기준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)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2020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년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3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월 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18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일 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0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시  이후 출발하는 비행기는 공항 </a:t>
            </a:r>
            <a:endParaRPr lang="en-US" altLang="ko-KR" sz="1400" b="1" dirty="0" smtClean="0">
              <a:solidFill>
                <a:prstClr val="black"/>
              </a:solidFill>
              <a:latin typeface="나눔고딕OTF" panose="020D0604000000000000" pitchFamily="34" charset="-127"/>
              <a:ea typeface="나눔고딕OTF" panose="020D0604000000000000" pitchFamily="34" charset="-127"/>
            </a:endParaRPr>
          </a:p>
          <a:p>
            <a:pPr lvl="0" defTabSz="914400" latinLnBrk="1">
              <a:defRPr/>
            </a:pP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발권 또는 탑승 시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</a:t>
            </a:r>
            <a:r>
              <a:rPr lang="ko-KR" altLang="en-US" sz="1400" b="1" u="sng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자가진단 </a:t>
            </a:r>
            <a:r>
              <a:rPr lang="ko-KR" altLang="en-US" sz="1400" b="1" u="sng" dirty="0" err="1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앱</a:t>
            </a:r>
            <a:r>
              <a:rPr lang="en-US" altLang="ko-KR" sz="1400" b="1" u="sng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(App)</a:t>
            </a:r>
            <a:r>
              <a:rPr lang="ko-KR" altLang="en-US" sz="1400" b="1" u="sng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최신버전</a:t>
            </a:r>
            <a:r>
              <a:rPr lang="en-US" altLang="ko-KR" sz="1400" b="1" u="sng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(v2.1 </a:t>
            </a:r>
            <a:r>
              <a:rPr lang="ko-KR" altLang="en-US" sz="1400" b="1" u="sng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이상</a:t>
            </a:r>
            <a:r>
              <a:rPr lang="en-US" altLang="ko-KR" sz="1400" b="1" u="sng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)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을 설치했는지 </a:t>
            </a:r>
            <a:endParaRPr lang="en-US" altLang="ko-KR" sz="1400" b="1" dirty="0" smtClean="0">
              <a:solidFill>
                <a:prstClr val="black"/>
              </a:solidFill>
              <a:latin typeface="나눔고딕OTF" panose="020D0604000000000000" pitchFamily="34" charset="-127"/>
              <a:ea typeface="나눔고딕OTF" panose="020D0604000000000000" pitchFamily="34" charset="-127"/>
            </a:endParaRPr>
          </a:p>
          <a:p>
            <a:pPr lvl="0" defTabSz="914400" latinLnBrk="1">
              <a:defRPr/>
            </a:pP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반드시 확인하세요</a:t>
            </a:r>
            <a:endParaRPr lang="en-US" altLang="ko-KR" sz="1400" b="1" dirty="0" smtClean="0">
              <a:solidFill>
                <a:prstClr val="black"/>
              </a:solidFill>
              <a:latin typeface="나눔고딕OTF" panose="020D0604000000000000" pitchFamily="34" charset="-127"/>
              <a:ea typeface="나눔고딕OTF" panose="020D0604000000000000" pitchFamily="34" charset="-127"/>
            </a:endParaRPr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xmlns="" id="{7F4FDFDC-A9F2-4843-A3D7-77F5EE4B4199}"/>
              </a:ext>
            </a:extLst>
          </p:cNvPr>
          <p:cNvSpPr/>
          <p:nvPr/>
        </p:nvSpPr>
        <p:spPr>
          <a:xfrm>
            <a:off x="3334196" y="2040667"/>
            <a:ext cx="230832" cy="23083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2</a:t>
            </a:r>
            <a:endParaRPr kumimoji="0" lang="ko-KR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A7CB9F9-F8C4-43C5-93BF-D23B5B82BFD1}"/>
              </a:ext>
            </a:extLst>
          </p:cNvPr>
          <p:cNvSpPr txBox="1"/>
          <p:nvPr/>
        </p:nvSpPr>
        <p:spPr>
          <a:xfrm>
            <a:off x="375322" y="2002207"/>
            <a:ext cx="2786978" cy="12489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defTabSz="914400" latinLnBrk="1">
              <a:defRPr/>
            </a:pPr>
            <a:r>
              <a:rPr kumimoji="0" lang="ko-KR" altLang="en-US" sz="1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앱을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 실행시켰을 때 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“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특별검역 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맑은 고딕" panose="020F0502020204030204"/>
              <a:ea typeface="나눔고딕OTF" panose="020D0604000000000000"/>
            </a:endParaRPr>
          </a:p>
          <a:p>
            <a:pPr defTabSz="914400" latinLnBrk="1"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신고 화면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”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이 나타나면 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점선 </a:t>
            </a:r>
            <a:endParaRPr kumimoji="0" lang="en-US" altLang="ko-KR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나눔고딕OTF" panose="020D0604000000000000"/>
            </a:endParaRPr>
          </a:p>
          <a:p>
            <a:pPr defTabSz="914400" latinLnBrk="1">
              <a:defRPr/>
            </a:pP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사각형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을 확인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하고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,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 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최신 </a:t>
            </a:r>
            <a:r>
              <a:rPr kumimoji="0" lang="ko-KR" alt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앱이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 </a:t>
            </a:r>
            <a:endParaRPr kumimoji="0" lang="en-US" altLang="ko-KR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맑은 고딕" panose="020F0502020204030204"/>
              <a:ea typeface="나눔고딕OTF" panose="020D0604000000000000"/>
            </a:endParaRPr>
          </a:p>
          <a:p>
            <a:pPr defTabSz="914400" latinLnBrk="1">
              <a:defRPr/>
            </a:pP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아니면 기존 </a:t>
            </a:r>
            <a:r>
              <a:rPr kumimoji="0" lang="ko-KR" alt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앱을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 </a:t>
            </a:r>
            <a:endParaRPr kumimoji="0" lang="en-US" altLang="ko-KR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맑은 고딕" panose="020F0502020204030204"/>
              <a:ea typeface="나눔고딕OTF" panose="020D0604000000000000"/>
            </a:endParaRPr>
          </a:p>
          <a:p>
            <a:pPr defTabSz="914400" latinLnBrk="1">
              <a:defRPr/>
            </a:pP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삭제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하고 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최신 </a:t>
            </a:r>
            <a:r>
              <a:rPr kumimoji="0" lang="ko-KR" alt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앱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 설치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anose="020F0502020204030204"/>
              <a:ea typeface="나눔고딕OTF" panose="020D060400000000000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A7CB9F9-F8C4-43C5-93BF-D23B5B82BFD1}"/>
              </a:ext>
            </a:extLst>
          </p:cNvPr>
          <p:cNvSpPr txBox="1"/>
          <p:nvPr/>
        </p:nvSpPr>
        <p:spPr>
          <a:xfrm>
            <a:off x="3654763" y="2002206"/>
            <a:ext cx="3040679" cy="12489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defTabSz="914400" latinLnBrk="1">
              <a:defRPr/>
            </a:pPr>
            <a:r>
              <a:rPr kumimoji="0" lang="ko-KR" altLang="en-US" sz="1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앱을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 실행시켰을 때 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“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자가진단 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맑은 고딕" panose="020F0502020204030204"/>
              <a:ea typeface="나눔고딕OTF" panose="020D0604000000000000"/>
            </a:endParaRPr>
          </a:p>
          <a:p>
            <a:pPr defTabSz="914400" latinLnBrk="1">
              <a:defRPr/>
            </a:pPr>
            <a:r>
              <a:rPr kumimoji="0" lang="ko-KR" altLang="en-US" sz="1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하러가기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”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가 나타나면 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점선 </a:t>
            </a:r>
            <a:endParaRPr kumimoji="0" lang="en-US" altLang="ko-KR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나눔고딕OTF" panose="020D0604000000000000"/>
            </a:endParaRPr>
          </a:p>
          <a:p>
            <a:pPr defTabSz="914400" latinLnBrk="1">
              <a:defRPr/>
            </a:pP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사각형 영역과 </a:t>
            </a:r>
            <a:r>
              <a:rPr lang="ko-KR" altLang="en-US" sz="1400" b="1" dirty="0" err="1" smtClean="0">
                <a:solidFill>
                  <a:srgbClr val="FF0000"/>
                </a:solidFill>
                <a:latin typeface="맑은 고딕" panose="020F0502020204030204"/>
                <a:ea typeface="나눔고딕OTF" panose="020D0604000000000000"/>
              </a:rPr>
              <a:t>앱</a:t>
            </a:r>
            <a:r>
              <a:rPr lang="ko-KR" altLang="en-US" sz="1400" b="1" dirty="0" smtClean="0">
                <a:solidFill>
                  <a:srgbClr val="FF0000"/>
                </a:solidFill>
                <a:latin typeface="맑은 고딕" panose="020F0502020204030204"/>
                <a:ea typeface="나눔고딕OTF" panose="020D0604000000000000"/>
              </a:rPr>
              <a:t> 버전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을 확인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하고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,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 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맑은 고딕" panose="020F0502020204030204"/>
              <a:ea typeface="나눔고딕OTF" panose="020D0604000000000000"/>
            </a:endParaRPr>
          </a:p>
          <a:p>
            <a:pPr defTabSz="914400" latinLnBrk="1">
              <a:defRPr/>
            </a:pP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최신 </a:t>
            </a:r>
            <a:r>
              <a:rPr kumimoji="0" lang="ko-KR" alt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앱이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 아니면 기존 </a:t>
            </a:r>
            <a:r>
              <a:rPr kumimoji="0" lang="ko-KR" alt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앱을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 </a:t>
            </a:r>
            <a:endParaRPr kumimoji="0" lang="en-US" altLang="ko-KR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맑은 고딕" panose="020F0502020204030204"/>
              <a:ea typeface="나눔고딕OTF" panose="020D0604000000000000"/>
            </a:endParaRPr>
          </a:p>
          <a:p>
            <a:pPr defTabSz="914400" latinLnBrk="1">
              <a:defRPr/>
            </a:pP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삭제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하고 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최신 </a:t>
            </a:r>
            <a:r>
              <a:rPr kumimoji="0" lang="ko-KR" alt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앱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나눔고딕OTF" panose="020D0604000000000000"/>
              </a:rPr>
              <a:t> 설치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anose="020F0502020204030204"/>
              <a:ea typeface="나눔고딕OTF" panose="020D0604000000000000"/>
            </a:endParaRPr>
          </a:p>
        </p:txBody>
      </p:sp>
      <p:grpSp>
        <p:nvGrpSpPr>
          <p:cNvPr id="60" name="그룹 59"/>
          <p:cNvGrpSpPr/>
          <p:nvPr/>
        </p:nvGrpSpPr>
        <p:grpSpPr>
          <a:xfrm>
            <a:off x="3654763" y="3403815"/>
            <a:ext cx="3040677" cy="6175107"/>
            <a:chOff x="399762" y="7935460"/>
            <a:chExt cx="3040677" cy="6175107"/>
          </a:xfrm>
        </p:grpSpPr>
        <p:pic>
          <p:nvPicPr>
            <p:cNvPr id="61" name="그림 6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762" y="8350567"/>
              <a:ext cx="3040677" cy="5760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62" name="직사각형 61"/>
            <p:cNvSpPr/>
            <p:nvPr/>
          </p:nvSpPr>
          <p:spPr>
            <a:xfrm>
              <a:off x="606951" y="9703296"/>
              <a:ext cx="2607428" cy="105014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66615" y="7935460"/>
              <a:ext cx="1160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dirty="0" smtClean="0"/>
                <a:t>최신 버전</a:t>
              </a:r>
              <a:endParaRPr lang="ko-KR" altLang="en-US" b="1" dirty="0"/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648633" y="13602273"/>
              <a:ext cx="2524063" cy="45101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2658119" y="8615965"/>
              <a:ext cx="751840" cy="33528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5" name="그룹 64"/>
          <p:cNvGrpSpPr/>
          <p:nvPr/>
        </p:nvGrpSpPr>
        <p:grpSpPr>
          <a:xfrm>
            <a:off x="355639" y="3400221"/>
            <a:ext cx="2845074" cy="6214785"/>
            <a:chOff x="433924" y="2794176"/>
            <a:chExt cx="2845074" cy="6214785"/>
          </a:xfrm>
        </p:grpSpPr>
        <p:sp>
          <p:nvSpPr>
            <p:cNvPr id="66" name="TextBox 65"/>
            <p:cNvSpPr txBox="1"/>
            <p:nvPr/>
          </p:nvSpPr>
          <p:spPr>
            <a:xfrm>
              <a:off x="1179765" y="2794176"/>
              <a:ext cx="1160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dirty="0"/>
                <a:t>최신</a:t>
              </a:r>
              <a:r>
                <a:rPr lang="en-US" altLang="ko-KR" b="1" dirty="0"/>
                <a:t> </a:t>
              </a:r>
              <a:r>
                <a:rPr lang="ko-KR" altLang="en-US" b="1" dirty="0"/>
                <a:t>버전</a:t>
              </a:r>
            </a:p>
          </p:txBody>
        </p:sp>
        <p:pic>
          <p:nvPicPr>
            <p:cNvPr id="67" name="그림 6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607" y="3248961"/>
              <a:ext cx="2786978" cy="5760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68" name="직사각형 67"/>
            <p:cNvSpPr/>
            <p:nvPr/>
          </p:nvSpPr>
          <p:spPr>
            <a:xfrm>
              <a:off x="433924" y="5446729"/>
              <a:ext cx="2845074" cy="607105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0541121"/>
            <a:ext cx="2956560" cy="152351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53" y="10541121"/>
            <a:ext cx="2956560" cy="1114186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67457" y="10012680"/>
            <a:ext cx="6719423" cy="2148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defTabSz="914400" latinLnBrk="1"/>
            <a:endParaRPr lang="ko-KR" altLang="en-US" sz="1400">
              <a:solidFill>
                <a:schemeClr val="tx1"/>
              </a:solidFill>
              <a:latin typeface="맑은 고딕" panose="020F0502020204030204"/>
              <a:ea typeface="나눔고딕OTF" panose="020D060400000000000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679" y="10092124"/>
            <a:ext cx="68738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latinLnBrk="1">
              <a:defRPr/>
            </a:pPr>
            <a:r>
              <a:rPr lang="ko-KR" altLang="en-US" sz="1400" b="1" dirty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★ </a:t>
            </a:r>
            <a:r>
              <a:rPr lang="ko-KR" altLang="en-US" sz="1400" b="1" dirty="0" err="1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구글</a:t>
            </a:r>
            <a:r>
              <a:rPr lang="ko-KR" altLang="en-US" sz="1400" b="1" dirty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및 애플 </a:t>
            </a:r>
            <a:r>
              <a:rPr lang="ko-KR" altLang="en-US" sz="1400" b="1" dirty="0" err="1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앱스토어에서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</a:t>
            </a:r>
            <a:r>
              <a:rPr lang="en-US" altLang="ko-KR" sz="1400" b="1" dirty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“</a:t>
            </a:r>
            <a:r>
              <a:rPr lang="ko-KR" altLang="en-US" sz="1400" b="1" dirty="0" err="1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모바일</a:t>
            </a:r>
            <a:r>
              <a:rPr lang="ko-KR" altLang="en-US" sz="1400" b="1" dirty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자가진단</a:t>
            </a:r>
            <a:r>
              <a:rPr lang="en-US" altLang="ko-KR" sz="1400" b="1" dirty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”</a:t>
            </a:r>
            <a:r>
              <a:rPr lang="ko-KR" altLang="en-US" sz="1400" b="1" dirty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으로 검색하여 설치 가능합니다</a:t>
            </a:r>
            <a:endParaRPr lang="ko-KR" altLang="en-US" sz="1400" b="1" dirty="0">
              <a:latin typeface="맑은 고딕" panose="020F0502020204030204"/>
              <a:ea typeface="나눔고딕OTF" panose="020D0604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4723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>
            <a:extLst>
              <a:ext uri="{FF2B5EF4-FFF2-40B4-BE49-F238E27FC236}">
                <a16:creationId xmlns:a16="http://schemas.microsoft.com/office/drawing/2014/main" xmlns="" id="{7F4FDFDC-A9F2-4843-A3D7-77F5EE4B4199}"/>
              </a:ext>
            </a:extLst>
          </p:cNvPr>
          <p:cNvSpPr/>
          <p:nvPr/>
        </p:nvSpPr>
        <p:spPr>
          <a:xfrm>
            <a:off x="19832" y="1783427"/>
            <a:ext cx="230832" cy="23083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</a:t>
            </a:r>
            <a:endParaRPr kumimoji="0" lang="ko-KR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3416636" y="17834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40F73D6E-7285-4B24-9F30-E9C75AECC9F3}"/>
              </a:ext>
            </a:extLst>
          </p:cNvPr>
          <p:cNvSpPr/>
          <p:nvPr/>
        </p:nvSpPr>
        <p:spPr>
          <a:xfrm>
            <a:off x="86360" y="37779"/>
            <a:ext cx="6685280" cy="58984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anchor="ctr">
            <a:noAutofit/>
          </a:bodyPr>
          <a:lstStyle/>
          <a:p>
            <a:pPr lvl="0" algn="ctr" defTabSz="914400" latinLnBrk="1">
              <a:defRPr/>
            </a:pPr>
            <a:r>
              <a:rPr lang="en-US" altLang="ko-KR" b="1" dirty="0" smtClean="0">
                <a:solidFill>
                  <a:schemeClr val="bg1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How to check for latest version </a:t>
            </a:r>
          </a:p>
          <a:p>
            <a:pPr lvl="0" algn="ctr" defTabSz="914400" latinLnBrk="1">
              <a:defRPr/>
            </a:pPr>
            <a:r>
              <a:rPr lang="en-US" altLang="ko-KR" b="1" dirty="0" smtClean="0">
                <a:solidFill>
                  <a:schemeClr val="bg1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make sure the self-diagnosis App is up to date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="" xmlns:a16="http://schemas.microsoft.com/office/drawing/2014/main" id="{40F73D6E-7285-4B24-9F30-E9C75AECC9F3}"/>
              </a:ext>
            </a:extLst>
          </p:cNvPr>
          <p:cNvSpPr/>
          <p:nvPr/>
        </p:nvSpPr>
        <p:spPr>
          <a:xfrm>
            <a:off x="86360" y="688368"/>
            <a:ext cx="6685280" cy="7330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>
            <a:noAutofit/>
          </a:bodyPr>
          <a:lstStyle/>
          <a:p>
            <a:pPr lvl="0" defTabSz="914400" latinLnBrk="1">
              <a:defRPr/>
            </a:pP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Passengers on flights departing after 00:00 on March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18, 2020 KST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</a:t>
            </a:r>
            <a:endParaRPr lang="en-US" altLang="ko-KR" sz="1400" b="1" dirty="0" smtClean="0">
              <a:solidFill>
                <a:prstClr val="black"/>
              </a:solidFill>
              <a:latin typeface="나눔고딕OTF" panose="020D0604000000000000" pitchFamily="34" charset="-127"/>
              <a:ea typeface="나눔고딕OTF" panose="020D0604000000000000" pitchFamily="34" charset="-127"/>
            </a:endParaRPr>
          </a:p>
          <a:p>
            <a:pPr lvl="0" defTabSz="914400" latinLnBrk="1">
              <a:defRPr/>
            </a:pP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should check that </a:t>
            </a:r>
            <a:r>
              <a:rPr lang="en-US" altLang="ko-KR" sz="1400" b="1" u="sng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the latest version(2.1 or </a:t>
            </a:r>
            <a:r>
              <a:rPr lang="en-US" altLang="ko-KR" sz="1400" b="1" u="sng" dirty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higher) 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of the self-</a:t>
            </a:r>
            <a:r>
              <a:rPr lang="en-US" altLang="ko-KR" sz="1400" b="1" dirty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diagnosis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</a:t>
            </a:r>
          </a:p>
          <a:p>
            <a:pPr lvl="0" defTabSz="914400" latinLnBrk="1">
              <a:defRPr/>
            </a:pP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app is installed at the time of airport ticketing or boarding.</a:t>
            </a:r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xmlns="" id="{7F4FDFDC-A9F2-4843-A3D7-77F5EE4B4199}"/>
              </a:ext>
            </a:extLst>
          </p:cNvPr>
          <p:cNvSpPr/>
          <p:nvPr/>
        </p:nvSpPr>
        <p:spPr>
          <a:xfrm>
            <a:off x="3320860" y="1783427"/>
            <a:ext cx="230832" cy="23083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2</a:t>
            </a:r>
            <a:endParaRPr kumimoji="0" lang="ko-KR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45" name="직선 연결선 44"/>
          <p:cNvCxnSpPr/>
          <p:nvPr/>
        </p:nvCxnSpPr>
        <p:spPr>
          <a:xfrm>
            <a:off x="6717664" y="233546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A7CB9F9-F8C4-43C5-93BF-D23B5B82BFD1}"/>
              </a:ext>
            </a:extLst>
          </p:cNvPr>
          <p:cNvSpPr txBox="1"/>
          <p:nvPr/>
        </p:nvSpPr>
        <p:spPr>
          <a:xfrm>
            <a:off x="340398" y="1799863"/>
            <a:ext cx="2847302" cy="1341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0" tIns="36000" rIns="36000" bIns="36000" rtlCol="0">
            <a:noAutofit/>
          </a:bodyPr>
          <a:lstStyle/>
          <a:p>
            <a:pPr defTabSz="914400" latinLnBrk="1">
              <a:defRPr/>
            </a:pP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When the agent executed the App, </a:t>
            </a:r>
          </a:p>
          <a:p>
            <a:pPr defTabSz="914400" latinLnBrk="1">
              <a:defRPr/>
            </a:pP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if it shows </a:t>
            </a:r>
            <a:r>
              <a:rPr lang="en-US" altLang="ko-KR" sz="1300" dirty="0">
                <a:latin typeface="맑은 고딕" panose="020F0502020204030204"/>
                <a:ea typeface="나눔고딕OTF" panose="020D0604000000000000"/>
              </a:rPr>
              <a:t>“Special Quarantine </a:t>
            </a:r>
            <a:endParaRPr lang="en-US" altLang="ko-KR" sz="1300" dirty="0" smtClean="0">
              <a:latin typeface="맑은 고딕" panose="020F0502020204030204"/>
              <a:ea typeface="나눔고딕OTF" panose="020D0604000000000000"/>
            </a:endParaRPr>
          </a:p>
          <a:p>
            <a:pPr defTabSz="914400" latinLnBrk="1">
              <a:defRPr/>
            </a:pP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Declaration”, please check the dotted </a:t>
            </a:r>
          </a:p>
          <a:p>
            <a:pPr defTabSz="914400" latinLnBrk="1">
              <a:defRPr/>
            </a:pP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line rectangle changed. </a:t>
            </a:r>
          </a:p>
          <a:p>
            <a:pPr defTabSz="914400" latinLnBrk="1">
              <a:defRPr/>
            </a:pP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If not, please let the passenger </a:t>
            </a:r>
          </a:p>
          <a:p>
            <a:pPr defTabSz="914400" latinLnBrk="1">
              <a:defRPr/>
            </a:pP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reinstall </a:t>
            </a:r>
            <a:r>
              <a:rPr lang="en-US" altLang="ko-KR" sz="1300" dirty="0">
                <a:latin typeface="맑은 고딕" panose="020F0502020204030204"/>
                <a:ea typeface="나눔고딕OTF" panose="020D0604000000000000"/>
              </a:rPr>
              <a:t>the latest </a:t>
            </a: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App.</a:t>
            </a:r>
            <a:endParaRPr lang="ko-KR" altLang="en-US" sz="1300" b="1" dirty="0">
              <a:latin typeface="맑은 고딕" panose="020F0502020204030204"/>
              <a:ea typeface="나눔고딕OTF" panose="020D0604000000000000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3641426" y="3449535"/>
            <a:ext cx="2862605" cy="6175108"/>
            <a:chOff x="310225" y="7935460"/>
            <a:chExt cx="2862605" cy="6175108"/>
          </a:xfrm>
        </p:grpSpPr>
        <p:pic>
          <p:nvPicPr>
            <p:cNvPr id="29" name="그림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225" y="8350568"/>
              <a:ext cx="2862605" cy="5760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31" name="직사각형 30"/>
            <p:cNvSpPr/>
            <p:nvPr/>
          </p:nvSpPr>
          <p:spPr>
            <a:xfrm>
              <a:off x="489655" y="9938455"/>
              <a:ext cx="2498664" cy="9939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42657" y="7935460"/>
              <a:ext cx="2208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>
                  <a:solidFill>
                    <a:prstClr val="black"/>
                  </a:solidFill>
                  <a:latin typeface="나눔고딕OTF" panose="020D0604000000000000" pitchFamily="34" charset="-127"/>
                  <a:ea typeface="나눔고딕OTF" panose="020D0604000000000000" pitchFamily="34" charset="-127"/>
                </a:rPr>
                <a:t>the latest version</a:t>
              </a:r>
              <a:endParaRPr lang="ko-KR" altLang="en-US" b="1" dirty="0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494735" y="13706124"/>
              <a:ext cx="2524063" cy="35957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2353319" y="8628425"/>
              <a:ext cx="788002" cy="30758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325162" y="3400221"/>
            <a:ext cx="2867149" cy="6214785"/>
            <a:chOff x="327247" y="2794176"/>
            <a:chExt cx="2867149" cy="6214785"/>
          </a:xfrm>
        </p:grpSpPr>
        <p:sp>
          <p:nvSpPr>
            <p:cNvPr id="18" name="TextBox 17"/>
            <p:cNvSpPr txBox="1"/>
            <p:nvPr/>
          </p:nvSpPr>
          <p:spPr>
            <a:xfrm>
              <a:off x="661731" y="2794176"/>
              <a:ext cx="2208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>
                  <a:solidFill>
                    <a:prstClr val="black"/>
                  </a:solidFill>
                  <a:latin typeface="나눔고딕OTF" panose="020D0604000000000000" pitchFamily="34" charset="-127"/>
                  <a:ea typeface="나눔고딕OTF" panose="020D0604000000000000" pitchFamily="34" charset="-127"/>
                </a:rPr>
                <a:t>the </a:t>
              </a:r>
              <a:r>
                <a:rPr lang="en-US" altLang="ko-KR" b="1" dirty="0">
                  <a:solidFill>
                    <a:prstClr val="black"/>
                  </a:solidFill>
                  <a:latin typeface="나눔고딕OTF" panose="020D0604000000000000" pitchFamily="34" charset="-127"/>
                  <a:ea typeface="나눔고딕OTF" panose="020D0604000000000000" pitchFamily="34" charset="-127"/>
                </a:rPr>
                <a:t>latest version</a:t>
              </a:r>
              <a:endParaRPr lang="ko-KR" altLang="en-US" b="1" dirty="0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484" y="3248961"/>
              <a:ext cx="2851912" cy="5760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34" name="직사각형 33"/>
            <p:cNvSpPr/>
            <p:nvPr/>
          </p:nvSpPr>
          <p:spPr>
            <a:xfrm>
              <a:off x="327247" y="5075487"/>
              <a:ext cx="2845074" cy="4728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BA7CB9F9-F8C4-43C5-93BF-D23B5B82BFD1}"/>
              </a:ext>
            </a:extLst>
          </p:cNvPr>
          <p:cNvSpPr txBox="1"/>
          <p:nvPr/>
        </p:nvSpPr>
        <p:spPr>
          <a:xfrm>
            <a:off x="3641426" y="1799863"/>
            <a:ext cx="2873674" cy="1341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0" tIns="36000" rIns="36000" bIns="36000" rtlCol="0">
            <a:noAutofit/>
          </a:bodyPr>
          <a:lstStyle/>
          <a:p>
            <a:pPr defTabSz="914400" latinLnBrk="1">
              <a:defRPr/>
            </a:pP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 When </a:t>
            </a:r>
            <a:r>
              <a:rPr lang="en-US" altLang="ko-KR" sz="1300" dirty="0">
                <a:latin typeface="맑은 고딕" panose="020F0502020204030204"/>
                <a:ea typeface="나눔고딕OTF" panose="020D0604000000000000"/>
              </a:rPr>
              <a:t>the agent executed the App</a:t>
            </a: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,</a:t>
            </a:r>
          </a:p>
          <a:p>
            <a:pPr defTabSz="914400" latinLnBrk="1">
              <a:defRPr/>
            </a:pP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 </a:t>
            </a:r>
            <a:r>
              <a:rPr lang="en-US" altLang="ko-KR" sz="1300" dirty="0">
                <a:latin typeface="맑은 고딕" panose="020F0502020204030204"/>
                <a:ea typeface="나눔고딕OTF" panose="020D0604000000000000"/>
              </a:rPr>
              <a:t>if it </a:t>
            </a: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shows “Start </a:t>
            </a:r>
            <a:r>
              <a:rPr lang="en-US" altLang="ko-KR" sz="1300" dirty="0">
                <a:latin typeface="맑은 고딕" panose="020F0502020204030204"/>
                <a:ea typeface="나눔고딕OTF" panose="020D0604000000000000"/>
              </a:rPr>
              <a:t>self-diagnosis”, </a:t>
            </a:r>
            <a:endParaRPr lang="en-US" altLang="ko-KR" sz="1300" dirty="0" smtClean="0">
              <a:latin typeface="맑은 고딕" panose="020F0502020204030204"/>
              <a:ea typeface="나눔고딕OTF" panose="020D0604000000000000"/>
            </a:endParaRPr>
          </a:p>
          <a:p>
            <a:pPr defTabSz="914400" latinLnBrk="1">
              <a:defRPr/>
            </a:pP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 please </a:t>
            </a:r>
            <a:r>
              <a:rPr lang="en-US" altLang="ko-KR" sz="1300" dirty="0">
                <a:latin typeface="맑은 고딕" panose="020F0502020204030204"/>
                <a:ea typeface="나눔고딕OTF" panose="020D0604000000000000"/>
              </a:rPr>
              <a:t>check </a:t>
            </a: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the dotted </a:t>
            </a:r>
            <a:r>
              <a:rPr lang="en-US" altLang="ko-KR" sz="1300" dirty="0">
                <a:latin typeface="맑은 고딕" panose="020F0502020204030204"/>
                <a:ea typeface="나눔고딕OTF" panose="020D0604000000000000"/>
              </a:rPr>
              <a:t>line </a:t>
            </a:r>
            <a:endParaRPr lang="en-US" altLang="ko-KR" sz="1300" dirty="0" smtClean="0">
              <a:latin typeface="맑은 고딕" panose="020F0502020204030204"/>
              <a:ea typeface="나눔고딕OTF" panose="020D0604000000000000"/>
            </a:endParaRPr>
          </a:p>
          <a:p>
            <a:pPr defTabSz="914400" latinLnBrk="1">
              <a:defRPr/>
            </a:pP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 rectangle changed(App</a:t>
            </a:r>
            <a:r>
              <a:rPr lang="ko-KR" altLang="en-US" sz="1300" dirty="0" smtClean="0">
                <a:latin typeface="맑은 고딕" panose="020F0502020204030204"/>
                <a:ea typeface="나눔고딕OTF" panose="020D0604000000000000"/>
              </a:rPr>
              <a:t> </a:t>
            </a: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version). </a:t>
            </a:r>
          </a:p>
          <a:p>
            <a:pPr defTabSz="914400" latinLnBrk="1">
              <a:defRPr/>
            </a:pP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 If </a:t>
            </a:r>
            <a:r>
              <a:rPr lang="en-US" altLang="ko-KR" sz="1300" dirty="0">
                <a:latin typeface="맑은 고딕" panose="020F0502020204030204"/>
                <a:ea typeface="나눔고딕OTF" panose="020D0604000000000000"/>
              </a:rPr>
              <a:t>not, </a:t>
            </a: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please </a:t>
            </a:r>
            <a:r>
              <a:rPr lang="en-US" altLang="ko-KR" sz="1300" dirty="0">
                <a:latin typeface="맑은 고딕" panose="020F0502020204030204"/>
                <a:ea typeface="나눔고딕OTF" panose="020D0604000000000000"/>
              </a:rPr>
              <a:t>let the passenger </a:t>
            </a:r>
          </a:p>
          <a:p>
            <a:pPr defTabSz="914400" latinLnBrk="1">
              <a:defRPr/>
            </a:pPr>
            <a:r>
              <a:rPr lang="en-US" altLang="ko-KR" sz="1300" dirty="0">
                <a:latin typeface="맑은 고딕" panose="020F0502020204030204"/>
                <a:ea typeface="나눔고딕OTF" panose="020D0604000000000000"/>
              </a:rPr>
              <a:t> reinstall the latest </a:t>
            </a:r>
            <a:r>
              <a:rPr lang="en-US" altLang="ko-KR" sz="1300" dirty="0" smtClean="0">
                <a:latin typeface="맑은 고딕" panose="020F0502020204030204"/>
                <a:ea typeface="나눔고딕OTF" panose="020D0604000000000000"/>
              </a:rPr>
              <a:t>App.</a:t>
            </a:r>
            <a:endParaRPr lang="ko-KR" altLang="en-US" sz="1300" b="1" dirty="0">
              <a:latin typeface="맑은 고딕" panose="020F0502020204030204"/>
              <a:ea typeface="나눔고딕OTF" panose="020D0604000000000000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0588419"/>
            <a:ext cx="2956560" cy="1523512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53" y="10588419"/>
            <a:ext cx="2956560" cy="1114186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67457" y="10012680"/>
            <a:ext cx="6719423" cy="2148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defTabSz="914400" latinLnBrk="1"/>
            <a:endParaRPr lang="ko-KR" altLang="en-US" sz="1400">
              <a:solidFill>
                <a:schemeClr val="tx1"/>
              </a:solidFill>
              <a:latin typeface="맑은 고딕" panose="020F0502020204030204"/>
              <a:ea typeface="나눔고딕OTF" panose="020D060400000000000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49959" y="10044826"/>
            <a:ext cx="6167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latinLnBrk="1">
              <a:defRPr/>
            </a:pPr>
            <a:r>
              <a:rPr lang="ko-KR" altLang="en-US" sz="1400" b="1" dirty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★ 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Open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the Google or Apple App store, </a:t>
            </a:r>
          </a:p>
          <a:p>
            <a:pPr defTabSz="914400" latinLnBrk="1">
              <a:defRPr/>
            </a:pPr>
            <a:r>
              <a:rPr lang="en-US" altLang="ko-KR" sz="1400" b="1" dirty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 select “Search” and enter “Self-Diagnosis“</a:t>
            </a:r>
            <a:endParaRPr lang="ko-KR" altLang="en-US" sz="1400" b="1" dirty="0">
              <a:latin typeface="맑은 고딕" panose="020F0502020204030204"/>
              <a:ea typeface="나눔고딕OTF" panose="020D0604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4177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1171</TotalTime>
  <Words>264</Words>
  <Application>Microsoft Office PowerPoint</Application>
  <PresentationFormat>와이드스크린</PresentationFormat>
  <Paragraphs>42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나눔고딕OTF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 소영</dc:creator>
  <cp:lastModifiedBy>Mohw-UP</cp:lastModifiedBy>
  <cp:revision>59</cp:revision>
  <cp:lastPrinted>2020-03-16T01:36:19Z</cp:lastPrinted>
  <dcterms:created xsi:type="dcterms:W3CDTF">2020-02-07T14:33:35Z</dcterms:created>
  <dcterms:modified xsi:type="dcterms:W3CDTF">2020-03-16T12:28:10Z</dcterms:modified>
</cp:coreProperties>
</file>